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81990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Оңтүстік-батыстан соғатын жел солтүстік-батысқа ауысады,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7-9, күндіз 16-18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15-20 м/с. Ауа температурасы 8-10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83363612"/>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0.168</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21780</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4178</cp:revision>
  <cp:lastPrinted>2021-07-01T07:38:07Z</cp:lastPrinted>
  <dcterms:created xsi:type="dcterms:W3CDTF">2018-03-27T06:03:00Z</dcterms:created>
  <dcterms:modified xsi:type="dcterms:W3CDTF">2026-04-22T06:58:55Z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